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90" r:id="rId4"/>
    <p:sldId id="288" r:id="rId5"/>
    <p:sldId id="257" r:id="rId6"/>
    <p:sldId id="258" r:id="rId7"/>
    <p:sldId id="284" r:id="rId8"/>
    <p:sldId id="283" r:id="rId9"/>
    <p:sldId id="286" r:id="rId10"/>
    <p:sldId id="287" r:id="rId11"/>
    <p:sldId id="285" r:id="rId12"/>
    <p:sldId id="261" r:id="rId13"/>
    <p:sldId id="268" r:id="rId14"/>
    <p:sldId id="269" r:id="rId15"/>
    <p:sldId id="270" r:id="rId16"/>
    <p:sldId id="279" r:id="rId17"/>
    <p:sldId id="271" r:id="rId18"/>
    <p:sldId id="272" r:id="rId19"/>
    <p:sldId id="273" r:id="rId20"/>
    <p:sldId id="274" r:id="rId21"/>
    <p:sldId id="280" r:id="rId22"/>
    <p:sldId id="275" r:id="rId23"/>
    <p:sldId id="259" r:id="rId24"/>
    <p:sldId id="276" r:id="rId25"/>
    <p:sldId id="260" r:id="rId26"/>
    <p:sldId id="277" r:id="rId27"/>
    <p:sldId id="278" r:id="rId28"/>
    <p:sldId id="264" r:id="rId29"/>
    <p:sldId id="266" r:id="rId30"/>
    <p:sldId id="265" r:id="rId31"/>
  </p:sldIdLst>
  <p:sldSz cx="12192000" cy="6858000"/>
  <p:notesSz cx="6858000" cy="9144000"/>
  <p:embeddedFontLst>
    <p:embeddedFont>
      <p:font typeface="Segoe UI Black" panose="020B0A02040204020203" pitchFamily="34" charset="0"/>
      <p:bold r:id="rId32"/>
      <p:boldItalic r:id="rId33"/>
    </p:embeddedFont>
    <p:embeddedFont>
      <p:font typeface="Cambria Math" panose="02040503050406030204" pitchFamily="18" charset="0"/>
      <p:regular r:id="rId34"/>
    </p:embeddedFont>
    <p:embeddedFont>
      <p:font typeface="Segoe UI Light" panose="020B0502040204020203" pitchFamily="34" charset="0"/>
      <p:regular r:id="rId35"/>
      <p:italic r:id="rId36"/>
    </p:embeddedFont>
    <p:embeddedFont>
      <p:font typeface="Segoe UI" panose="020B0502040204020203"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6D6CE"/>
    <a:srgbClr val="D3D3D5"/>
    <a:srgbClr val="435B39"/>
    <a:srgbClr val="363932"/>
    <a:srgbClr val="014D67"/>
    <a:srgbClr val="343434"/>
    <a:srgbClr val="121212"/>
    <a:srgbClr val="C17B23"/>
    <a:srgbClr val="514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81" autoAdjust="0"/>
    <p:restoredTop sz="94660"/>
  </p:normalViewPr>
  <p:slideViewPr>
    <p:cSldViewPr snapToGrid="0">
      <p:cViewPr>
        <p:scale>
          <a:sx n="75" d="100"/>
          <a:sy n="75" d="100"/>
        </p:scale>
        <p:origin x="987" y="10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aka.ms/aziot-huzesp-tut"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aka.ms/aziot-huzesp-tut"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9" name="Rectangle 108"/>
          <p:cNvSpPr/>
          <p:nvPr userDrawn="1"/>
        </p:nvSpPr>
        <p:spPr>
          <a:xfrm>
            <a:off x="4473601" y="6326747"/>
            <a:ext cx="3244799" cy="369332"/>
          </a:xfrm>
          <a:prstGeom prst="rect">
            <a:avLst/>
          </a:prstGeom>
        </p:spPr>
        <p:txBody>
          <a:bodyPr wrap="none">
            <a:spAutoFit/>
          </a:bodyPr>
          <a:lstStyle/>
          <a:p>
            <a:pPr algn="ctr"/>
            <a:r>
              <a:rPr lang="en-US" dirty="0">
                <a:hlinkClick r:id="rId2"/>
              </a:rPr>
              <a:t>https://aka.ms/aziot-huzesp-tut</a:t>
            </a:r>
            <a:endParaRPr lang="en-US" dirty="0"/>
          </a:p>
        </p:txBody>
      </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4473601" y="6326747"/>
            <a:ext cx="3244799" cy="369332"/>
          </a:xfrm>
          <a:prstGeom prst="rect">
            <a:avLst/>
          </a:prstGeom>
        </p:spPr>
        <p:txBody>
          <a:bodyPr wrap="none">
            <a:spAutoFit/>
          </a:bodyPr>
          <a:lstStyle/>
          <a:p>
            <a:pPr algn="ctr"/>
            <a:r>
              <a:rPr lang="en-US" dirty="0">
                <a:hlinkClick r:id="rId2"/>
              </a:rPr>
              <a:t>https://aka.ms/aziot-huzesp-tut</a:t>
            </a:r>
            <a:endParaRPr lang="en-US" dirty="0"/>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aka.ms/aziot-huzesp-tut"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userDrawn="1"/>
        </p:nvSpPr>
        <p:spPr>
          <a:xfrm>
            <a:off x="4473601" y="6326747"/>
            <a:ext cx="3244799" cy="369332"/>
          </a:xfrm>
          <a:prstGeom prst="rect">
            <a:avLst/>
          </a:prstGeom>
        </p:spPr>
        <p:txBody>
          <a:bodyPr wrap="none">
            <a:spAutoFit/>
          </a:bodyPr>
          <a:lstStyle/>
          <a:p>
            <a:pPr algn="ctr"/>
            <a:r>
              <a:rPr lang="en-US" dirty="0">
                <a:hlinkClick r:id="rId16"/>
              </a:rPr>
              <a:t>https://aka.ms/aziot-huzesp-tut</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38981"/>
            <a:ext cx="9144000" cy="3981905"/>
          </a:xfrm>
        </p:spPr>
        <p:txBody>
          <a:bodyPr>
            <a:normAutofit fontScale="90000"/>
          </a:bodyPr>
          <a:lstStyle/>
          <a:p>
            <a:r>
              <a:rPr lang="en-US" dirty="0"/>
              <a:t>Azure IoT </a:t>
            </a:r>
            <a:br>
              <a:rPr lang="en-US" dirty="0"/>
            </a:br>
            <a:r>
              <a:rPr lang="en-US" dirty="0"/>
              <a:t>Adafruit Feather Huzzah ESP8266 Starter Kit Getting Started </a:t>
            </a:r>
            <a:r>
              <a:rPr lang="en-US" dirty="0" err="1"/>
              <a:t>TutoriaL</a:t>
            </a:r>
            <a:endParaRPr lang="en-US" dirty="0"/>
          </a:p>
        </p:txBody>
      </p:sp>
      <p:sp>
        <p:nvSpPr>
          <p:cNvPr id="3" name="Subtitle 2"/>
          <p:cNvSpPr>
            <a:spLocks noGrp="1"/>
          </p:cNvSpPr>
          <p:nvPr>
            <p:ph type="subTitle" idx="1"/>
          </p:nvPr>
        </p:nvSpPr>
        <p:spPr>
          <a:xfrm>
            <a:off x="1524000" y="5012961"/>
            <a:ext cx="9144000" cy="557007"/>
          </a:xfrm>
        </p:spPr>
        <p:txBody>
          <a:bodyPr/>
          <a:lstStyle/>
          <a:p>
            <a:r>
              <a:rPr lang="en-US" dirty="0"/>
              <a:t>Whew! That’s a mouth full!</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Divisors and Labels"/>
          <p:cNvGrpSpPr/>
          <p:nvPr/>
        </p:nvGrpSpPr>
        <p:grpSpPr>
          <a:xfrm>
            <a:off x="4762500" y="146925"/>
            <a:ext cx="7343250" cy="6478925"/>
            <a:chOff x="4762500" y="146925"/>
            <a:chExt cx="7343250" cy="6478925"/>
          </a:xfrm>
        </p:grpSpPr>
        <p:cxnSp>
          <p:nvCxnSpPr>
            <p:cNvPr id="5" name="Client / Backend Divisor"/>
            <p:cNvCxnSpPr>
              <a:cxnSpLocks/>
            </p:cNvCxnSpPr>
            <p:nvPr/>
          </p:nvCxnSpPr>
          <p:spPr>
            <a:xfrm>
              <a:off x="4762500" y="146925"/>
              <a:ext cx="0" cy="612760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20" name="FIELD"/>
            <p:cNvSpPr txBox="1"/>
            <p:nvPr/>
          </p:nvSpPr>
          <p:spPr>
            <a:xfrm rot="5400000">
              <a:off x="4035719" y="5510124"/>
              <a:ext cx="1862121" cy="369332"/>
            </a:xfrm>
            <a:prstGeom prst="rect">
              <a:avLst/>
            </a:prstGeom>
            <a:noFill/>
          </p:spPr>
          <p:txBody>
            <a:bodyPr wrap="square" rtlCol="0">
              <a:spAutoFit/>
            </a:bodyPr>
            <a:lstStyle/>
            <a:p>
              <a:r>
                <a:rPr lang="en-US" dirty="0"/>
                <a:t>DEVICE</a:t>
              </a:r>
            </a:p>
          </p:txBody>
        </p:sp>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345354"/>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1660708"/>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a:solidFill>
                    <a:srgbClr val="000000"/>
                  </a:solidFill>
                </a:rPr>
                <a:t>&lt;name&gt;functions</a:t>
              </a: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216" name="Azure Function Device-to-Cloud"/>
          <p:cNvGrpSpPr/>
          <p:nvPr/>
        </p:nvGrpSpPr>
        <p:grpSpPr>
          <a:xfrm>
            <a:off x="9997139" y="1974333"/>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err="1">
                  <a:solidFill>
                    <a:srgbClr val="000000"/>
                  </a:solidFill>
                </a:rPr>
                <a:t>SendDevicePing</a:t>
              </a:r>
              <a:endParaRPr lang="en-US" sz="1050" b="1" dirty="0">
                <a:solidFill>
                  <a:srgbClr val="000000"/>
                </a:solidFill>
              </a:endParaRP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3826601"/>
            <a:ext cx="6512337" cy="649224"/>
            <a:chOff x="1761959" y="5825608"/>
            <a:chExt cx="6075897" cy="605714"/>
          </a:xfrm>
        </p:grpSpPr>
        <p:sp>
          <p:nvSpPr>
            <p:cNvPr id="174" name="Rectangle: Rounded Corners 173"/>
            <p:cNvSpPr/>
            <p:nvPr/>
          </p:nvSpPr>
          <p:spPr>
            <a:xfrm>
              <a:off x="1761959" y="5825608"/>
              <a:ext cx="6075897" cy="6057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a:solidFill>
                    <a:srgbClr val="000000"/>
                  </a:solidFill>
                </a:rPr>
                <a:t>&lt;name&gt;</a:t>
              </a:r>
              <a:r>
                <a:rPr lang="en-US" sz="1050" b="1" dirty="0" err="1">
                  <a:solidFill>
                    <a:srgbClr val="000000"/>
                  </a:solidFill>
                </a:rPr>
                <a:t>iothub</a:t>
              </a:r>
              <a:endParaRPr lang="en-US" sz="1050" b="1" dirty="0">
                <a:solidFill>
                  <a:srgbClr val="000000"/>
                </a:solidFill>
              </a:endParaRPr>
            </a:p>
          </p:txBody>
        </p:sp>
      </p:grpSp>
      <p:grpSp>
        <p:nvGrpSpPr>
          <p:cNvPr id="38" name="Stream Analytics Job"/>
          <p:cNvGrpSpPr/>
          <p:nvPr/>
        </p:nvGrpSpPr>
        <p:grpSpPr>
          <a:xfrm>
            <a:off x="5391020" y="3241499"/>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a:solidFill>
                    <a:srgbClr val="000000"/>
                  </a:solidFill>
                </a:rPr>
                <a:t>&lt;name&gt;</a:t>
              </a:r>
              <a:r>
                <a:rPr lang="en-US" sz="1050" b="1" dirty="0" err="1">
                  <a:solidFill>
                    <a:srgbClr val="000000"/>
                  </a:solidFill>
                </a:rPr>
                <a:t>asajob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sp>
        <p:nvSpPr>
          <p:cNvPr id="128" name="Rectangle: Rounded Corners 127"/>
          <p:cNvSpPr/>
          <p:nvPr/>
        </p:nvSpPr>
        <p:spPr>
          <a:xfrm>
            <a:off x="5391019" y="2459584"/>
            <a:ext cx="2263992" cy="646855"/>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Rectangle 128"/>
          <p:cNvSpPr/>
          <p:nvPr/>
        </p:nvSpPr>
        <p:spPr>
          <a:xfrm>
            <a:off x="5722026" y="2459585"/>
            <a:ext cx="1932984" cy="32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a:solidFill>
                  <a:srgbClr val="000000"/>
                </a:solidFill>
              </a:rPr>
              <a:t>&lt;name&gt;storage</a:t>
            </a:r>
          </a:p>
        </p:txBody>
      </p:sp>
      <p:sp>
        <p:nvSpPr>
          <p:cNvPr id="130" name="Rectangle: Rounded Corners 129"/>
          <p:cNvSpPr/>
          <p:nvPr/>
        </p:nvSpPr>
        <p:spPr>
          <a:xfrm>
            <a:off x="5729188" y="2773208"/>
            <a:ext cx="1906217"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6057329" y="2773208"/>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Table</a:t>
            </a:r>
          </a:p>
          <a:p>
            <a:r>
              <a:rPr lang="en-US" sz="1050" b="1" dirty="0" err="1">
                <a:solidFill>
                  <a:srgbClr val="000000"/>
                </a:solidFill>
              </a:rPr>
              <a:t>SensorData</a:t>
            </a:r>
            <a:endParaRPr lang="en-US" sz="1050" b="1" dirty="0">
              <a:solidFill>
                <a:srgbClr val="000000"/>
              </a:solidFill>
            </a:endParaRPr>
          </a:p>
        </p:txBody>
      </p:sp>
      <p:grpSp>
        <p:nvGrpSpPr>
          <p:cNvPr id="97" name="SQL DB Icon"/>
          <p:cNvGrpSpPr>
            <a:grpSpLocks noChangeAspect="1"/>
          </p:cNvGrpSpPr>
          <p:nvPr/>
        </p:nvGrpSpPr>
        <p:grpSpPr>
          <a:xfrm>
            <a:off x="5812388" y="2816650"/>
            <a:ext cx="162535" cy="21561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nvGrpSpPr>
          <p:cNvPr id="12" name="Service Bus Namespace"/>
          <p:cNvGrpSpPr/>
          <p:nvPr/>
        </p:nvGrpSpPr>
        <p:grpSpPr>
          <a:xfrm>
            <a:off x="7757099" y="2459583"/>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a:solidFill>
                    <a:srgbClr val="000000"/>
                  </a:solidFill>
                </a:rPr>
                <a:t>&lt;name&gt;bus</a:t>
              </a:r>
            </a:p>
          </p:txBody>
        </p:sp>
      </p:grpSp>
      <p:grpSp>
        <p:nvGrpSpPr>
          <p:cNvPr id="10" name="Event Hub"/>
          <p:cNvGrpSpPr/>
          <p:nvPr/>
        </p:nvGrpSpPr>
        <p:grpSpPr>
          <a:xfrm>
            <a:off x="8095269" y="2773207"/>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a:solidFill>
                    <a:srgbClr val="000000"/>
                  </a:solidFill>
                </a:rPr>
                <a:t>&lt;name&gt;alerts</a:t>
              </a:r>
            </a:p>
          </p:txBody>
        </p:sp>
      </p:grpSp>
      <p:grpSp>
        <p:nvGrpSpPr>
          <p:cNvPr id="100" name="Web App"/>
          <p:cNvGrpSpPr/>
          <p:nvPr/>
        </p:nvGrpSpPr>
        <p:grpSpPr>
          <a:xfrm>
            <a:off x="5422726" y="1974333"/>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a:solidFill>
                    <a:srgbClr val="000000"/>
                  </a:solidFill>
                </a:rPr>
                <a:t>&lt;name&gt;web</a:t>
              </a: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2"/>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1974333"/>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err="1">
                  <a:solidFill>
                    <a:srgbClr val="000000"/>
                  </a:solidFill>
                </a:rPr>
                <a:t>SendDeviceAlerts</a:t>
              </a:r>
              <a:endParaRPr lang="en-US" sz="1050" b="1" dirty="0">
                <a:solidFill>
                  <a:srgbClr val="000000"/>
                </a:solidFill>
              </a:endParaRP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4" name="Stream Analytics IoT Input"/>
          <p:cNvSpPr/>
          <p:nvPr/>
        </p:nvSpPr>
        <p:spPr>
          <a:xfrm rot="5400000">
            <a:off x="7464407" y="3573311"/>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075782"/>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075783"/>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761101" y="2329955"/>
            <a:ext cx="75279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01633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4" name="Function Receive Event Hub"/>
          <p:cNvSpPr/>
          <p:nvPr/>
        </p:nvSpPr>
        <p:spPr>
          <a:xfrm rot="5400000">
            <a:off x="9214776" y="2474425"/>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grpSp>
        <p:nvGrpSpPr>
          <p:cNvPr id="4" name="Group 3"/>
          <p:cNvGrpSpPr/>
          <p:nvPr/>
        </p:nvGrpSpPr>
        <p:grpSpPr>
          <a:xfrm>
            <a:off x="6789180" y="4091615"/>
            <a:ext cx="4987851" cy="314706"/>
            <a:chOff x="6789180" y="4091615"/>
            <a:chExt cx="4987851" cy="314706"/>
          </a:xfrm>
        </p:grpSpPr>
        <p:sp>
          <p:nvSpPr>
            <p:cNvPr id="95" name="Rectangle: Rounded Corners 94"/>
            <p:cNvSpPr/>
            <p:nvPr/>
          </p:nvSpPr>
          <p:spPr>
            <a:xfrm>
              <a:off x="6789180" y="4091615"/>
              <a:ext cx="4987851"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6" name="Rectangle 95"/>
            <p:cNvSpPr/>
            <p:nvPr/>
          </p:nvSpPr>
          <p:spPr>
            <a:xfrm>
              <a:off x="7117321" y="4091615"/>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Device Identity</a:t>
              </a:r>
            </a:p>
            <a:p>
              <a:r>
                <a:rPr lang="en-US" sz="1050" b="1" dirty="0">
                  <a:solidFill>
                    <a:srgbClr val="000000"/>
                  </a:solidFill>
                </a:rPr>
                <a:t>&lt;name&gt;huzzah</a:t>
              </a:r>
            </a:p>
          </p:txBody>
        </p:sp>
        <p:sp>
          <p:nvSpPr>
            <p:cNvPr id="104" name="Azure IoT Hub Device Icon"/>
            <p:cNvSpPr>
              <a:spLocks noChangeAspect="1" noChangeArrowheads="1"/>
            </p:cNvSpPr>
            <p:nvPr/>
          </p:nvSpPr>
          <p:spPr bwMode="auto">
            <a:xfrm>
              <a:off x="6870323" y="4167115"/>
              <a:ext cx="164592" cy="164592"/>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26" name="Function REST Post"/>
          <p:cNvSpPr/>
          <p:nvPr/>
        </p:nvSpPr>
        <p:spPr>
          <a:xfrm rot="5400000">
            <a:off x="8964336" y="3367418"/>
            <a:ext cx="1735724"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Send Cloud to Device </a:t>
            </a:r>
            <a:r>
              <a:rPr lang="en-US" sz="800" dirty="0" err="1">
                <a:solidFill>
                  <a:schemeClr val="tx1"/>
                </a:solidFill>
              </a:rPr>
              <a:t>Msg</a:t>
            </a:r>
            <a:r>
              <a:rPr lang="en-US" sz="800" dirty="0">
                <a:solidFill>
                  <a:schemeClr val="tx1"/>
                </a:solidFill>
              </a:rPr>
              <a:t> Via Hub</a:t>
            </a:r>
          </a:p>
        </p:txBody>
      </p:sp>
      <p:sp>
        <p:nvSpPr>
          <p:cNvPr id="47" name="Page Title"/>
          <p:cNvSpPr txBox="1"/>
          <p:nvPr/>
        </p:nvSpPr>
        <p:spPr>
          <a:xfrm>
            <a:off x="231352" y="4179138"/>
            <a:ext cx="4298703" cy="1323439"/>
          </a:xfrm>
          <a:prstGeom prst="rect">
            <a:avLst/>
          </a:prstGeom>
          <a:noFill/>
        </p:spPr>
        <p:txBody>
          <a:bodyPr wrap="square" rtlCol="0">
            <a:spAutoFit/>
          </a:bodyPr>
          <a:lstStyle/>
          <a:p>
            <a:r>
              <a:rPr lang="en-US" sz="4000" dirty="0">
                <a:latin typeface="+mj-lt"/>
              </a:rPr>
              <a:t>Solution Architecture</a:t>
            </a:r>
          </a:p>
        </p:txBody>
      </p:sp>
      <p:pic>
        <p:nvPicPr>
          <p:cNvPr id="1026" name="Picture 2" descr="https://raw.githubusercontent.com/Azure-Samples/iot-hub-c-huzzah-getstartedkit/master/img/huzzah_command_cen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004" y="4846641"/>
            <a:ext cx="1939128" cy="1590777"/>
          </a:xfrm>
          <a:prstGeom prst="rect">
            <a:avLst/>
          </a:prstGeom>
          <a:noFill/>
          <a:extLst>
            <a:ext uri="{909E8E84-426E-40DD-AFC4-6F175D3DCCD1}">
              <a14:hiddenFill xmlns:a14="http://schemas.microsoft.com/office/drawing/2010/main">
                <a:solidFill>
                  <a:srgbClr val="FFFFFF"/>
                </a:solidFill>
              </a14:hiddenFill>
            </a:ext>
          </a:extLst>
        </p:spPr>
      </p:pic>
      <p:sp>
        <p:nvSpPr>
          <p:cNvPr id="141" name="Storage Account Icon"/>
          <p:cNvSpPr>
            <a:spLocks noChangeAspect="1" noEditPoints="1"/>
          </p:cNvSpPr>
          <p:nvPr/>
        </p:nvSpPr>
        <p:spPr bwMode="auto">
          <a:xfrm>
            <a:off x="5456186" y="2529726"/>
            <a:ext cx="215618" cy="184255"/>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sp>
        <p:nvSpPr>
          <p:cNvPr id="122" name="Wireless Icon"/>
          <p:cNvSpPr/>
          <p:nvPr/>
        </p:nvSpPr>
        <p:spPr>
          <a:xfrm>
            <a:off x="8424577" y="4684605"/>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Downlink"/>
          <p:cNvSpPr/>
          <p:nvPr/>
        </p:nvSpPr>
        <p:spPr>
          <a:xfrm rot="5400000">
            <a:off x="8423159" y="4629511"/>
            <a:ext cx="892959"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Cloud to Device</a:t>
            </a:r>
          </a:p>
        </p:txBody>
      </p:sp>
      <p:sp>
        <p:nvSpPr>
          <p:cNvPr id="127" name="Uplink"/>
          <p:cNvSpPr/>
          <p:nvPr/>
        </p:nvSpPr>
        <p:spPr>
          <a:xfrm rot="5400000">
            <a:off x="7782243" y="4629509"/>
            <a:ext cx="89296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Device  to Cloud</a:t>
            </a:r>
          </a:p>
        </p:txBody>
      </p:sp>
      <p:sp>
        <p:nvSpPr>
          <p:cNvPr id="94" name="Rectangle 93"/>
          <p:cNvSpPr/>
          <p:nvPr/>
        </p:nvSpPr>
        <p:spPr>
          <a:xfrm>
            <a:off x="6523015" y="5442337"/>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ESP8266 Device</a:t>
            </a:r>
            <a:br>
              <a:rPr lang="en-US" sz="900" dirty="0">
                <a:solidFill>
                  <a:srgbClr val="000000"/>
                </a:solidFill>
              </a:rPr>
            </a:br>
            <a:r>
              <a:rPr lang="en-US" sz="1050" b="1" dirty="0">
                <a:solidFill>
                  <a:srgbClr val="000000"/>
                </a:solidFill>
              </a:rPr>
              <a:t>&lt;name&gt;huzzah</a:t>
            </a:r>
          </a:p>
        </p:txBody>
      </p:sp>
    </p:spTree>
    <p:extLst>
      <p:ext uri="{BB962C8B-B14F-4D97-AF65-F5344CB8AC3E}">
        <p14:creationId xmlns:p14="http://schemas.microsoft.com/office/powerpoint/2010/main" val="75130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5367</TotalTime>
  <Words>489</Words>
  <Application>Microsoft Office PowerPoint</Application>
  <PresentationFormat>Widescreen</PresentationFormat>
  <Paragraphs>213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Segoe UI Black</vt:lpstr>
      <vt:lpstr>Cambria Math</vt:lpstr>
      <vt:lpstr>Segoe UI Light</vt:lpstr>
      <vt:lpstr>Segoe UI</vt:lpstr>
      <vt:lpstr>Arial</vt:lpstr>
      <vt:lpstr>Azure DevOps Theme</vt:lpstr>
      <vt:lpstr>Azure IoT  Adafruit Feather Huzzah ESP8266 Starter Kit Getting Started TutoriaL</vt:lpstr>
      <vt:lpstr>Agenda</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92</cp:revision>
  <dcterms:created xsi:type="dcterms:W3CDTF">2014-08-25T15:37:49Z</dcterms:created>
  <dcterms:modified xsi:type="dcterms:W3CDTF">2017-03-25T17:50:20Z</dcterms:modified>
</cp:coreProperties>
</file>